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10F47-7A53-4D55-B26B-C9B008454652}" type="datetimeFigureOut">
              <a:rPr lang="el-GR" smtClean="0"/>
              <a:t>15/4/2020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A01DD-A2EC-4397-9581-7BCD0F08D5A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10F47-7A53-4D55-B26B-C9B008454652}" type="datetimeFigureOut">
              <a:rPr lang="el-GR" smtClean="0"/>
              <a:t>15/4/2020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A01DD-A2EC-4397-9581-7BCD0F08D5A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10F47-7A53-4D55-B26B-C9B008454652}" type="datetimeFigureOut">
              <a:rPr lang="el-GR" smtClean="0"/>
              <a:t>15/4/2020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A01DD-A2EC-4397-9581-7BCD0F08D5A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10F47-7A53-4D55-B26B-C9B008454652}" type="datetimeFigureOut">
              <a:rPr lang="el-GR" smtClean="0"/>
              <a:t>15/4/2020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A01DD-A2EC-4397-9581-7BCD0F08D5A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10F47-7A53-4D55-B26B-C9B008454652}" type="datetimeFigureOut">
              <a:rPr lang="el-GR" smtClean="0"/>
              <a:t>15/4/2020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A01DD-A2EC-4397-9581-7BCD0F08D5A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10F47-7A53-4D55-B26B-C9B008454652}" type="datetimeFigureOut">
              <a:rPr lang="el-GR" smtClean="0"/>
              <a:t>15/4/2020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A01DD-A2EC-4397-9581-7BCD0F08D5A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10F47-7A53-4D55-B26B-C9B008454652}" type="datetimeFigureOut">
              <a:rPr lang="el-GR" smtClean="0"/>
              <a:t>15/4/2020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A01DD-A2EC-4397-9581-7BCD0F08D5A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10F47-7A53-4D55-B26B-C9B008454652}" type="datetimeFigureOut">
              <a:rPr lang="el-GR" smtClean="0"/>
              <a:t>15/4/2020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A01DD-A2EC-4397-9581-7BCD0F08D5A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10F47-7A53-4D55-B26B-C9B008454652}" type="datetimeFigureOut">
              <a:rPr lang="el-GR" smtClean="0"/>
              <a:t>15/4/2020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A01DD-A2EC-4397-9581-7BCD0F08D5A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10F47-7A53-4D55-B26B-C9B008454652}" type="datetimeFigureOut">
              <a:rPr lang="el-GR" smtClean="0"/>
              <a:t>15/4/2020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A01DD-A2EC-4397-9581-7BCD0F08D5A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10F47-7A53-4D55-B26B-C9B008454652}" type="datetimeFigureOut">
              <a:rPr lang="el-GR" smtClean="0"/>
              <a:t>15/4/2020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A01DD-A2EC-4397-9581-7BCD0F08D5A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10F47-7A53-4D55-B26B-C9B008454652}" type="datetimeFigureOut">
              <a:rPr lang="el-GR" smtClean="0"/>
              <a:t>15/4/2020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6A01DD-A2EC-4397-9581-7BCD0F08D5A3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5815050" y="1205880"/>
            <a:ext cx="3043230" cy="1143000"/>
          </a:xfrm>
        </p:spPr>
        <p:txBody>
          <a:bodyPr>
            <a:noAutofit/>
          </a:bodyPr>
          <a:lstStyle/>
          <a:p>
            <a:r>
              <a:rPr lang="el-GR" sz="2000" dirty="0"/>
              <a:t>Ελληνική Εταιρεία Παιδιατρικής Καρδιολογίας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half" idx="2"/>
          </p:nvPr>
        </p:nvSpPr>
        <p:spPr>
          <a:xfrm>
            <a:off x="5715040" y="2420888"/>
            <a:ext cx="3214678" cy="3865632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l-GR" b="1" dirty="0"/>
              <a:t>Το ΔΣ της ΕΕΠΚ </a:t>
            </a:r>
          </a:p>
          <a:p>
            <a:pPr algn="ctr">
              <a:buNone/>
            </a:pPr>
            <a:r>
              <a:rPr lang="el-GR" b="1" dirty="0"/>
              <a:t>σας εύχεται </a:t>
            </a:r>
          </a:p>
          <a:p>
            <a:pPr algn="ctr">
              <a:buNone/>
            </a:pPr>
            <a:r>
              <a:rPr lang="el-GR" b="1" dirty="0"/>
              <a:t>Καλή Ανάσταση </a:t>
            </a:r>
          </a:p>
          <a:p>
            <a:pPr algn="ctr">
              <a:buNone/>
            </a:pPr>
            <a:r>
              <a:rPr lang="el-GR" b="1" dirty="0"/>
              <a:t>με Υγεία, Χαρά </a:t>
            </a:r>
          </a:p>
          <a:p>
            <a:pPr algn="ctr">
              <a:buNone/>
            </a:pPr>
            <a:r>
              <a:rPr lang="el-GR" b="1" dirty="0"/>
              <a:t>και Φώτιση</a:t>
            </a:r>
          </a:p>
          <a:p>
            <a:pPr algn="ctr">
              <a:buNone/>
            </a:pPr>
            <a:endParaRPr lang="el-GR" b="1" dirty="0"/>
          </a:p>
          <a:p>
            <a:pPr algn="ctr">
              <a:buNone/>
            </a:pPr>
            <a:endParaRPr lang="el-GR" b="1" dirty="0"/>
          </a:p>
          <a:p>
            <a:pPr algn="ctr">
              <a:buNone/>
            </a:pPr>
            <a:r>
              <a:rPr lang="el-GR" sz="2400" dirty="0"/>
              <a:t>2020</a:t>
            </a:r>
          </a:p>
          <a:p>
            <a:pPr algn="ctr">
              <a:buNone/>
            </a:pPr>
            <a:endParaRPr lang="el-GR" sz="2400" dirty="0"/>
          </a:p>
          <a:p>
            <a:pPr algn="ctr">
              <a:buNone/>
            </a:pPr>
            <a:endParaRPr lang="el-GR" sz="2400" dirty="0"/>
          </a:p>
          <a:p>
            <a:pPr>
              <a:buNone/>
            </a:pPr>
            <a:endParaRPr lang="el-GR" sz="2400" dirty="0"/>
          </a:p>
          <a:p>
            <a:pPr>
              <a:buNone/>
            </a:pPr>
            <a:endParaRPr lang="el-GR" sz="2400" dirty="0"/>
          </a:p>
          <a:p>
            <a:pPr>
              <a:buNone/>
            </a:pPr>
            <a:endParaRPr lang="el-GR" sz="2400" dirty="0"/>
          </a:p>
          <a:p>
            <a:pPr>
              <a:buNone/>
            </a:pPr>
            <a:endParaRPr lang="el-GR" sz="2400" dirty="0"/>
          </a:p>
        </p:txBody>
      </p:sp>
      <p:pic>
        <p:nvPicPr>
          <p:cNvPr id="6" name="Picture 2" descr="C:\Users\acardh\Documents\GK\to-pasha-me-ta-matia-ellinwn-zwgrafwn-1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5541818" cy="6858000"/>
          </a:xfrm>
          <a:prstGeom prst="rect">
            <a:avLst/>
          </a:prstGeom>
          <a:noFill/>
        </p:spPr>
      </p:pic>
      <p:pic>
        <p:nvPicPr>
          <p:cNvPr id="4" name="Εικόνα 3">
            <a:extLst>
              <a:ext uri="{FF2B5EF4-FFF2-40B4-BE49-F238E27FC236}">
                <a16:creationId xmlns:a16="http://schemas.microsoft.com/office/drawing/2014/main" id="{E6E6D3C8-AD73-41F4-9AA3-8A84B6A2F72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6116" y="32032"/>
            <a:ext cx="1382268" cy="138074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19</Words>
  <Application>Microsoft Office PowerPoint</Application>
  <PresentationFormat>Προβολή στην οθόνη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4" baseType="lpstr">
      <vt:lpstr>Arial</vt:lpstr>
      <vt:lpstr>Calibri</vt:lpstr>
      <vt:lpstr>Θέμα του Office</vt:lpstr>
      <vt:lpstr>Ελληνική Εταιρεία Παιδιατρικής Καρδιολογίας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acardh</dc:creator>
  <cp:lastModifiedBy>User</cp:lastModifiedBy>
  <cp:revision>6</cp:revision>
  <dcterms:created xsi:type="dcterms:W3CDTF">2020-04-15T09:32:52Z</dcterms:created>
  <dcterms:modified xsi:type="dcterms:W3CDTF">2020-04-15T11:16:10Z</dcterms:modified>
</cp:coreProperties>
</file>